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58" r:id="rId5"/>
    <p:sldId id="257" r:id="rId6"/>
    <p:sldId id="259" r:id="rId7"/>
    <p:sldId id="261" r:id="rId8"/>
    <p:sldId id="265" r:id="rId9"/>
    <p:sldId id="262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8FB0-2B5F-7554-32DB-A327A9DF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89683-5983-2452-0B0B-C96A3082C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3824B-D41C-09EE-CB1F-98D21B0DA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A8087-55C7-8922-D8F7-FBD2E5B9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19519-9D05-DD49-7EF1-3142946F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2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F9AF-11B4-B8F3-F17F-C464AEFA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64303-27CB-6082-DA44-F8A72B6B2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5D0A-23CE-00AC-1942-1EAD562E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40240-E74A-2C1B-50B2-B44065C9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6682C-972B-651C-21EB-2A6055A1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91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4001A-9E16-C536-81BE-B0F322A08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5925-5C83-929B-3DD5-6791D1071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6A39A-E678-1425-4C25-50649326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EDFA8-4B7B-AB23-1AD4-714D73C8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C73C-D234-5B95-2021-8B5ADEB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74D3-3BA4-2CB0-8273-E067CADE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E6B8E-9962-CDDB-B10A-CA65429C0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B979-B48D-3586-D0DB-6A7B7F9C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04E73-A201-AD9C-A6BF-EECAF40B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C8F98-2FFA-02FF-3CA2-EE044C9A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1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8DE7-BB04-1A7F-AA26-C8F2CB35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C5844-0E8C-922B-B54A-17E75011E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DAD6-5C78-C15E-F32B-964CE353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3C137-8D53-BFF2-38E0-A840812E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D3E2-8498-DEE5-0CC7-4FA4F5B1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3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1918-0793-53F2-F7D3-8BF58483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AF5A-9BE1-E122-3945-6715B5A41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BA820-D7F9-4520-2828-D29E8E03A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0C489-AC34-A051-A36B-A2B83E00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24225-A00A-7A96-73C1-58419947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52530-7F4E-0B0C-CBF5-E03EA2AB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9A59-EDD4-30B2-3426-82CB64F7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F429C-E42B-71C1-20C0-F007D9F55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7AE29-24CF-F6CE-E7DA-2426E4EDD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B9AB7-6328-B5E6-6A45-6D99862C9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AA3EA-66EB-53D4-CAC0-11A8E344E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9CC05-75A5-2087-4E57-F1582ECB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AC21F-5677-06EC-DB9F-EA759493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9F27CB-D914-8A83-9871-4BE48BF3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0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0882-9632-611F-8896-97089AD4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2125A-A815-34C2-E94A-5D98EA60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962C3-6F64-EFAB-1D0D-1166C5AB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6422A-F80B-2647-947A-5BAD93C9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7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6BE4B-81C6-A1AB-4673-08B96A05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C7285-CB5D-C7B3-EE34-2BCC9B26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401C4-E053-01D8-C700-185D184A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2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8B6C-CDCA-D94C-4D9F-BEED95A6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483D1-21A8-62B9-4A1B-5A56111DE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22E4A-668C-1799-0018-950C97AB5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91114-35C5-39C3-8672-C1617C7A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06914-5910-ECB2-B5CE-5D252953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0CBFC-85BD-EF68-E166-B04A9B7F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4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B143-68FC-9DFA-3C91-CE421135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53AB8-9B2F-F7DC-C054-6309D8BA9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CC6AF-7AC4-3560-663C-D7B3DF36A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6A234-B7AB-87A4-F5E6-80092CF9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D454A-12E6-FBDE-0479-B41F73ED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078EC-7EAF-8E64-CBCA-2A54EA5A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8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A2879-393A-52BB-E1E8-CCDCE5E6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506B3-70ED-DDF2-EA49-E28CCB596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0EBA0-4892-8C3A-8092-DCD55F8E2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45AB3-6045-48A1-906B-E692FEA48C8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3B9DC-669C-7E5F-3C34-90DE82973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B4AC1-EAFE-82C9-D17D-3965D7EAD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DF97D-2DBF-4533-B8B8-512273EA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7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ild running with a ball&#10;&#10;Description automatically generated with low confidence">
            <a:extLst>
              <a:ext uri="{FF2B5EF4-FFF2-40B4-BE49-F238E27FC236}">
                <a16:creationId xmlns:a16="http://schemas.microsoft.com/office/drawing/2014/main" id="{4FBCAA74-0790-FA66-E710-E9DF962F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" b="12252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7EA26E-0D42-3FB6-E170-0D503B90F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Pupil Voice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0E486-B4FB-4BBE-9C81-AEB026A5E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463" y="5986537"/>
            <a:ext cx="6766028" cy="752217"/>
          </a:xfrm>
        </p:spPr>
        <p:txBody>
          <a:bodyPr anchor="t">
            <a:normAutofit/>
          </a:bodyPr>
          <a:lstStyle/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Education at Heyhouses </a:t>
            </a:r>
          </a:p>
        </p:txBody>
      </p:sp>
    </p:spTree>
    <p:extLst>
      <p:ext uri="{BB962C8B-B14F-4D97-AF65-F5344CB8AC3E}">
        <p14:creationId xmlns:p14="http://schemas.microsoft.com/office/powerpoint/2010/main" val="261057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boys holding hula hoops&#10;&#10;Description automatically generated with medium confidence">
            <a:extLst>
              <a:ext uri="{FF2B5EF4-FFF2-40B4-BE49-F238E27FC236}">
                <a16:creationId xmlns:a16="http://schemas.microsoft.com/office/drawing/2014/main" id="{95C8D1DF-EFED-AAC7-CF50-53C055B8F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r="20423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B62791-D566-2C47-E7E8-D6E4726DC210}"/>
              </a:ext>
            </a:extLst>
          </p:cNvPr>
          <p:cNvSpPr txBox="1">
            <a:spLocks/>
          </p:cNvSpPr>
          <p:nvPr/>
        </p:nvSpPr>
        <p:spPr>
          <a:xfrm>
            <a:off x="973456" y="198587"/>
            <a:ext cx="7125516" cy="1408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long do you spend doing physical activity each week?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FDE02D-5EDE-EF6C-90A3-862EE92C8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77"/>
          <a:stretch/>
        </p:blipFill>
        <p:spPr>
          <a:xfrm>
            <a:off x="120863" y="1559079"/>
            <a:ext cx="3608365" cy="2461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8ABBE7-70F2-C517-AF28-242077466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5" r="61830" b="10743"/>
          <a:stretch/>
        </p:blipFill>
        <p:spPr>
          <a:xfrm>
            <a:off x="326603" y="4071138"/>
            <a:ext cx="3402625" cy="26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2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hildren running on grass&#10;&#10;Description automatically generated with low confidence">
            <a:extLst>
              <a:ext uri="{FF2B5EF4-FFF2-40B4-BE49-F238E27FC236}">
                <a16:creationId xmlns:a16="http://schemas.microsoft.com/office/drawing/2014/main" id="{41481E4A-C770-1038-E5BE-38715F63A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9091" r="182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C2E270-CDEE-6EA6-6975-E2733230ECEF}"/>
              </a:ext>
            </a:extLst>
          </p:cNvPr>
          <p:cNvSpPr txBox="1">
            <a:spLocks/>
          </p:cNvSpPr>
          <p:nvPr/>
        </p:nvSpPr>
        <p:spPr>
          <a:xfrm>
            <a:off x="973456" y="198587"/>
            <a:ext cx="7125516" cy="1408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If you were in charge of PE, what would you change?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03DE5-3047-EE8F-4E20-57CE8A49E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58" y="1894457"/>
            <a:ext cx="8668512" cy="4675792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1828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kids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5D9B373-6B10-7E43-6466-CEE213BED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9" b="92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5" name="Rectangle 4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37750-35D3-2B10-7ACB-832FFE73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WE LOVE PE AT HEYHOUSES!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6" name="Straight Connector 4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hildren jumping in the grass&#10;&#10;Description automatically generated with low confidence">
            <a:extLst>
              <a:ext uri="{FF2B5EF4-FFF2-40B4-BE49-F238E27FC236}">
                <a16:creationId xmlns:a16="http://schemas.microsoft.com/office/drawing/2014/main" id="{F6D21525-5C7A-37FF-82BD-AC1D58771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9091" r="11669"/>
          <a:stretch/>
        </p:blipFill>
        <p:spPr>
          <a:xfrm>
            <a:off x="3699188" y="0"/>
            <a:ext cx="857250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C23C23-48C7-5783-9E79-DE6E6485A1E2}"/>
              </a:ext>
            </a:extLst>
          </p:cNvPr>
          <p:cNvSpPr txBox="1">
            <a:spLocks/>
          </p:cNvSpPr>
          <p:nvPr/>
        </p:nvSpPr>
        <p:spPr>
          <a:xfrm>
            <a:off x="-757388" y="471408"/>
            <a:ext cx="11271379" cy="817403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would you describe PE lessons?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70377-47AC-4FD7-3D6A-A4CF6898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0" y="1485950"/>
            <a:ext cx="8262007" cy="4528516"/>
          </a:xfrm>
          <a:prstGeom prst="ellipse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8904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group of children playing on a skateboard&#10;&#10;Description automatically generated with low confidence">
            <a:extLst>
              <a:ext uri="{FF2B5EF4-FFF2-40B4-BE49-F238E27FC236}">
                <a16:creationId xmlns:a16="http://schemas.microsoft.com/office/drawing/2014/main" id="{97EF0638-674C-D27B-49B0-3B4A15CF3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r="23298" b="37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8" name="Rectangle 4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67AAA-D5F5-1869-9B7D-C52B6AD0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94" y="1088881"/>
            <a:ext cx="3526306" cy="17839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DFCB96A-116C-370F-8D58-929D23529460}"/>
              </a:ext>
            </a:extLst>
          </p:cNvPr>
          <p:cNvSpPr txBox="1">
            <a:spLocks/>
          </p:cNvSpPr>
          <p:nvPr/>
        </p:nvSpPr>
        <p:spPr>
          <a:xfrm>
            <a:off x="139959" y="-47671"/>
            <a:ext cx="8668512" cy="185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would rate my PE lessons…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B1DDE-D920-E0B8-AC37-39FA18E5A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00" y="2748818"/>
            <a:ext cx="7480264" cy="32058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C9898-2F0D-F9A3-8BD1-30F158D76B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85" r="20161" b="25838"/>
          <a:stretch/>
        </p:blipFill>
        <p:spPr>
          <a:xfrm>
            <a:off x="0" y="5841192"/>
            <a:ext cx="1957523" cy="10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girls holding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24B02E23-32F3-3561-8CF0-44EA59923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21366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9EE7A8-D56F-ADD7-721C-1F61434EDA43}"/>
              </a:ext>
            </a:extLst>
          </p:cNvPr>
          <p:cNvSpPr txBox="1">
            <a:spLocks/>
          </p:cNvSpPr>
          <p:nvPr/>
        </p:nvSpPr>
        <p:spPr>
          <a:xfrm>
            <a:off x="811763" y="-93983"/>
            <a:ext cx="11047445" cy="185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/>
              <a:t>My favourite thing about my PE lesson is…</a:t>
            </a:r>
          </a:p>
        </p:txBody>
      </p:sp>
      <p:pic>
        <p:nvPicPr>
          <p:cNvPr id="7" name="Picture 6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1EC8F369-7896-2E7B-84F2-BCDEBDCBF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92" y="1404998"/>
            <a:ext cx="8779226" cy="4771868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23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kids running with a ball&#10;&#10;Description automatically generated with medium confidence">
            <a:extLst>
              <a:ext uri="{FF2B5EF4-FFF2-40B4-BE49-F238E27FC236}">
                <a16:creationId xmlns:a16="http://schemas.microsoft.com/office/drawing/2014/main" id="{5F51B00C-8826-25A2-DBCD-1C2C3DCD8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A9C432F4-2863-3765-ABB9-84A0FEBC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2" y="365125"/>
            <a:ext cx="4483107" cy="1855561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How many PE lessons do you have each week?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13A7B-9C0A-7E71-7685-93DE3FB59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8" b="23062"/>
          <a:stretch/>
        </p:blipFill>
        <p:spPr>
          <a:xfrm>
            <a:off x="310632" y="2585802"/>
            <a:ext cx="3346968" cy="2210134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7D2D1C6-DAD4-CC86-72B0-3D38D163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32" y="4938740"/>
            <a:ext cx="4163584" cy="1124712"/>
          </a:xfrm>
        </p:spPr>
        <p:txBody>
          <a:bodyPr anchor="t">
            <a:normAutofit/>
          </a:bodyPr>
          <a:lstStyle/>
          <a:p>
            <a:r>
              <a:rPr lang="en-US" sz="3200" dirty="0"/>
              <a:t>98% of children answered </a:t>
            </a:r>
            <a:r>
              <a:rPr lang="en-US" sz="3200" u="sng" dirty="0"/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15020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children playing on a skateboard&#10;&#10;Description automatically generated with low confidence">
            <a:extLst>
              <a:ext uri="{FF2B5EF4-FFF2-40B4-BE49-F238E27FC236}">
                <a16:creationId xmlns:a16="http://schemas.microsoft.com/office/drawing/2014/main" id="{97EF0638-674C-D27B-49B0-3B4A15CF3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r="23298" b="3718"/>
          <a:stretch/>
        </p:blipFill>
        <p:spPr>
          <a:xfrm>
            <a:off x="3523488" y="261"/>
            <a:ext cx="8668512" cy="6857990"/>
          </a:xfrm>
          <a:prstGeom prst="rect">
            <a:avLst/>
          </a:prstGeom>
        </p:spPr>
      </p:pic>
      <p:sp>
        <p:nvSpPr>
          <p:cNvPr id="48" name="Rectangle 4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FCB96A-116C-370F-8D58-929D23529460}"/>
              </a:ext>
            </a:extLst>
          </p:cNvPr>
          <p:cNvSpPr txBox="1">
            <a:spLocks/>
          </p:cNvSpPr>
          <p:nvPr/>
        </p:nvSpPr>
        <p:spPr>
          <a:xfrm>
            <a:off x="824166" y="293960"/>
            <a:ext cx="4671565" cy="185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/>
              <a:t>What do you do in your PE lesson?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FE3F60-964A-2C5C-D5FA-7573426F0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4" y="2026275"/>
            <a:ext cx="8055038" cy="4130398"/>
          </a:xfrm>
          <a:prstGeom prst="ellipse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7757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hildren playing on a playground&#10;&#10;Description automatically generated with medium confidence">
            <a:extLst>
              <a:ext uri="{FF2B5EF4-FFF2-40B4-BE49-F238E27FC236}">
                <a16:creationId xmlns:a16="http://schemas.microsoft.com/office/drawing/2014/main" id="{55EFF330-87F3-067E-B58F-E860BE5D7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" r="23298" b="53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A96EC-4B82-9083-685A-6D022CCD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518" y="130303"/>
            <a:ext cx="10565667" cy="1124712"/>
          </a:xfrm>
        </p:spPr>
        <p:txBody>
          <a:bodyPr anchor="b">
            <a:normAutofit/>
          </a:bodyPr>
          <a:lstStyle/>
          <a:p>
            <a:r>
              <a:rPr lang="en-GB" dirty="0"/>
              <a:t>Do you attend an extra Curricular Club?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F7567D-D753-A531-E9BF-4A7562B34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8" y="1523736"/>
            <a:ext cx="4807503" cy="112471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87% of children answered </a:t>
            </a:r>
            <a:r>
              <a:rPr lang="en-US" sz="3200" u="sng" dirty="0"/>
              <a:t>YES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27260-31DC-9909-DB5C-47851A38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26" y="2634451"/>
            <a:ext cx="4558074" cy="32235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4175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uple of girls playing with frisbee&#10;&#10;Description automatically generated with low confidence">
            <a:extLst>
              <a:ext uri="{FF2B5EF4-FFF2-40B4-BE49-F238E27FC236}">
                <a16:creationId xmlns:a16="http://schemas.microsoft.com/office/drawing/2014/main" id="{C01F4B4C-199B-D344-E69C-C7260D41A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6" y="-9144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A41749-6422-0E48-B77D-F50676712F86}"/>
              </a:ext>
            </a:extLst>
          </p:cNvPr>
          <p:cNvSpPr txBox="1">
            <a:spLocks/>
          </p:cNvSpPr>
          <p:nvPr/>
        </p:nvSpPr>
        <p:spPr>
          <a:xfrm>
            <a:off x="973456" y="198587"/>
            <a:ext cx="7125516" cy="1408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Have you represented school in an event or competition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0DA52-0FBC-0AEC-0FA1-B6CE315C1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10"/>
          <a:stretch/>
        </p:blipFill>
        <p:spPr>
          <a:xfrm>
            <a:off x="371091" y="3627030"/>
            <a:ext cx="3479485" cy="2900168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BE71A6D-D247-8BC9-97F7-50316F87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643125"/>
            <a:ext cx="4471495" cy="133496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63% of children answered </a:t>
            </a:r>
            <a:r>
              <a:rPr lang="en-US" sz="3200" u="sng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24182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hildren playing on a playground&#10;&#10;Description automatically generated with low confidence">
            <a:extLst>
              <a:ext uri="{FF2B5EF4-FFF2-40B4-BE49-F238E27FC236}">
                <a16:creationId xmlns:a16="http://schemas.microsoft.com/office/drawing/2014/main" id="{590FEAD3-3E64-A989-32E4-B7EDF643C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1386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D50E2D-9CFF-7CC2-8B12-6778CC12A0D6}"/>
              </a:ext>
            </a:extLst>
          </p:cNvPr>
          <p:cNvSpPr txBox="1">
            <a:spLocks/>
          </p:cNvSpPr>
          <p:nvPr/>
        </p:nvSpPr>
        <p:spPr>
          <a:xfrm>
            <a:off x="973456" y="198587"/>
            <a:ext cx="7125516" cy="1408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Do you look forward to your PE lesson?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46774B8-15C3-A88D-FFE5-BD5974E60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643125"/>
            <a:ext cx="4471495" cy="133496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98% of children answered </a:t>
            </a:r>
            <a:r>
              <a:rPr lang="en-US" sz="3200" u="sng" dirty="0"/>
              <a:t>YES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D1B0B-BC9F-0457-1CA0-99D6D051D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41" y="3529726"/>
            <a:ext cx="3829234" cy="30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0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129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Pupil Voice </vt:lpstr>
      <vt:lpstr>PowerPoint Presentation</vt:lpstr>
      <vt:lpstr>PowerPoint Presentation</vt:lpstr>
      <vt:lpstr>PowerPoint Presentation</vt:lpstr>
      <vt:lpstr>How many PE lessons do you have each week? </vt:lpstr>
      <vt:lpstr>PowerPoint Presentation</vt:lpstr>
      <vt:lpstr>Do you attend an extra Curricular Club?</vt:lpstr>
      <vt:lpstr>PowerPoint Presentation</vt:lpstr>
      <vt:lpstr>PowerPoint Presentation</vt:lpstr>
      <vt:lpstr>PowerPoint Presentation</vt:lpstr>
      <vt:lpstr>PowerPoint Presentation</vt:lpstr>
      <vt:lpstr>WE LOVE PE AT HEYHOUSES!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Voice </dc:title>
  <dc:creator>Charlotte Anderson</dc:creator>
  <cp:lastModifiedBy>Charlotte Anderson</cp:lastModifiedBy>
  <cp:revision>8</cp:revision>
  <dcterms:created xsi:type="dcterms:W3CDTF">2023-05-26T10:36:06Z</dcterms:created>
  <dcterms:modified xsi:type="dcterms:W3CDTF">2023-05-26T14:01:53Z</dcterms:modified>
</cp:coreProperties>
</file>